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61" r:id="rId4"/>
    <p:sldId id="265" r:id="rId5"/>
    <p:sldId id="264" r:id="rId6"/>
    <p:sldId id="259" r:id="rId7"/>
    <p:sldId id="263" r:id="rId8"/>
    <p:sldId id="266" r:id="rId9"/>
    <p:sldId id="267" r:id="rId10"/>
    <p:sldId id="260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555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6490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1512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hart Placeholder 2"/>
          <p:cNvSpPr>
            <a:spLocks noGrp="1"/>
          </p:cNvSpPr>
          <p:nvPr>
            <p:ph type="chart" sz="quarter" idx="16"/>
          </p:nvPr>
        </p:nvSpPr>
        <p:spPr>
          <a:xfrm>
            <a:off x="5098987" y="1320800"/>
            <a:ext cx="6388100" cy="446563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none"/>
        </p:style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911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66" y="5084683"/>
            <a:ext cx="7478709" cy="106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62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7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3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11615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05170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ts val="26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263387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3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ts val="23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787808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94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47" y="1792"/>
            <a:ext cx="6572363" cy="93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86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10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14.gif"/><Relationship Id="rId4" Type="http://schemas.openxmlformats.org/officeDocument/2006/relationships/image" Target="../media/image1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1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Luke Meiler</a:t>
            </a:r>
          </a:p>
          <a:p>
            <a:r>
              <a:rPr lang="en-US" dirty="0"/>
              <a:t>Austin </a:t>
            </a:r>
            <a:r>
              <a:rPr lang="en-US" dirty="0" err="1"/>
              <a:t>Marga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Fans are cooler than you thought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847015C-0242-4925-9DDC-6063D5634E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459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04"/>
    </mc:Choice>
    <mc:Fallback>
      <p:transition spd="slow" advTm="60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and conclusions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did we learn from all of this?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329FA8A-CA54-430D-9A67-0A4955408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0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73"/>
    </mc:Choice>
    <mc:Fallback>
      <p:transition spd="slow" advTm="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.discordapp.com/attachments/705825685410938884/921495753132757042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953" y="3434820"/>
            <a:ext cx="3171409" cy="203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s://cdn.discordapp.com/attachments/705825685410938884/921495818953961543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293" y="3440607"/>
            <a:ext cx="3117274" cy="202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40822" y="1172663"/>
            <a:ext cx="5029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Recap: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Covered what the line frequency is</a:t>
            </a:r>
          </a:p>
          <a:p>
            <a:pPr marL="285750" indent="-285750">
              <a:buFontTx/>
              <a:buChar char="-"/>
            </a:pPr>
            <a:r>
              <a:rPr lang="en-US" dirty="0"/>
              <a:t>Talked about where it comes from</a:t>
            </a:r>
          </a:p>
          <a:p>
            <a:pPr marL="285750" indent="-285750">
              <a:buFontTx/>
              <a:buChar char="-"/>
            </a:pPr>
            <a:r>
              <a:rPr lang="en-US" dirty="0"/>
              <a:t>Discussed why it is important</a:t>
            </a:r>
          </a:p>
          <a:p>
            <a:pPr marL="742939" lvl="1" indent="-285750">
              <a:buFontTx/>
              <a:buChar char="-"/>
            </a:pPr>
            <a:r>
              <a:rPr lang="en-US" dirty="0"/>
              <a:t>Appliances that use it</a:t>
            </a:r>
          </a:p>
          <a:p>
            <a:pPr marL="742939" lvl="1" indent="-285750">
              <a:buFontTx/>
              <a:buChar char="-"/>
            </a:pPr>
            <a:r>
              <a:rPr lang="en-US" dirty="0"/>
              <a:t>Relation to power blackouts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Explained our experiment and some of the physics behind it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Showed our initial time series and FFT plots and motivated each step in the process that we went through.</a:t>
            </a:r>
          </a:p>
          <a:p>
            <a:pPr marL="285750" indent="-285750">
              <a:buFontTx/>
              <a:buChar char="-"/>
            </a:pPr>
            <a:r>
              <a:rPr lang="en-US" dirty="0"/>
              <a:t>Lastly, we reached a stable frequency in our final plot which shows what we were trying to find.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6953" y="1582132"/>
            <a:ext cx="5881544" cy="1227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556953" y="1172663"/>
            <a:ext cx="56360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https://github.com/ubsuny/CP1_LineFrequency_Project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7EA32D34-B66A-40CE-AE78-CE5809CD81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005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78"/>
    </mc:Choice>
    <mc:Fallback>
      <p:transition spd="slow" advTm="53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is the line frequency and why should I care?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B189A1E-BF55-424A-BE5F-DC6A29DEDB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92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42"/>
    </mc:Choice>
    <mc:Fallback>
      <p:transition spd="slow" advTm="3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97855" y="6143247"/>
            <a:ext cx="5852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Varistor60, CC BY-SA 4.0 &lt;https://creativecommons.org/licenses/by-sa/4.0&gt;, via Wikimedia Commons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45" y="1525694"/>
            <a:ext cx="8208981" cy="461755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509464" y="5168988"/>
            <a:ext cx="28988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Ben </a:t>
            </a:r>
            <a:r>
              <a:rPr lang="en-US" sz="800" dirty="0" err="1"/>
              <a:t>Kurtovic</a:t>
            </a:r>
            <a:r>
              <a:rPr lang="en-US" sz="800" dirty="0"/>
              <a:t>, CC BY-SA 4.0 &lt;https://creativecommons.org/licenses/by-sa/4.0&gt;, via Wikimedia Commons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464" y="1064029"/>
            <a:ext cx="2898828" cy="410495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9382" y="1064029"/>
            <a:ext cx="733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What is the Line Frequency?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2C440B9-AF63-45D4-A202-561412AEDE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7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71"/>
    </mc:Choice>
    <mc:Fallback>
      <p:transition spd="slow" advTm="24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6255" y="1014153"/>
            <a:ext cx="6591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does it come from?</a:t>
            </a:r>
          </a:p>
        </p:txBody>
      </p:sp>
      <p:sp>
        <p:nvSpPr>
          <p:cNvPr id="4" name="Rectangle 3"/>
          <p:cNvSpPr/>
          <p:nvPr/>
        </p:nvSpPr>
        <p:spPr>
          <a:xfrm>
            <a:off x="322756" y="5892867"/>
            <a:ext cx="229902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/>
              <a:t>NRC, Public domain, via Wikimedia Commons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56" y="1475818"/>
            <a:ext cx="6627192" cy="441704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574277" y="4992101"/>
            <a:ext cx="35772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User: Mtodorov_69, CC BY-SA 3.0 &lt;http://creativecommons.org/licenses/by-sa/3.0/&gt;, via Wikimedia Commons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754" y="1583883"/>
            <a:ext cx="4544291" cy="3408218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191E9EF-9367-43C6-9595-81BAD0217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9269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08"/>
    </mc:Choice>
    <mc:Fallback>
      <p:transition spd="slow" advTm="27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5884" y="1080655"/>
            <a:ext cx="6799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Why does it matter?</a:t>
            </a:r>
          </a:p>
        </p:txBody>
      </p:sp>
      <p:sp>
        <p:nvSpPr>
          <p:cNvPr id="3" name="Rectangle 2"/>
          <p:cNvSpPr/>
          <p:nvPr/>
        </p:nvSpPr>
        <p:spPr>
          <a:xfrm>
            <a:off x="7678945" y="4663417"/>
            <a:ext cx="2329484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dirty="0" err="1"/>
              <a:t>Tysto</a:t>
            </a:r>
            <a:r>
              <a:rPr lang="en-US" sz="800" dirty="0"/>
              <a:t>, Public domain, via Wikimedia Commons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73" y="1571106"/>
            <a:ext cx="6220029" cy="30789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491" y="5675119"/>
            <a:ext cx="510678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Jen, CC BY-SA 3.0 &lt;https://creativecommons.org/licenses/by-sa/3.0&gt;, via Wikimedia Commons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84" y="1571106"/>
            <a:ext cx="5334000" cy="400050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D2B82BA-02D3-4923-8A7A-EC625F311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353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76"/>
    </mc:Choice>
    <mc:Fallback>
      <p:transition spd="slow" advTm="489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Experiment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What did we do and how does it work?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384EC1-FF10-4282-9B17-DFB5891982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28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7"/>
    </mc:Choice>
    <mc:Fallback>
      <p:transition spd="slow" advTm="6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58685" y="5963591"/>
            <a:ext cx="3938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Arbitrarily0, CC BY-SA 3.0 &lt;https://creativecommons.org/licenses/by-sa/3.0&gt;, via Wikimedia Commons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9" b="15999"/>
          <a:stretch/>
        </p:blipFill>
        <p:spPr>
          <a:xfrm>
            <a:off x="1177119" y="1113903"/>
            <a:ext cx="4101981" cy="47382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06094" y="6071313"/>
            <a:ext cx="2795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 err="1"/>
              <a:t>User:Stannered</a:t>
            </a:r>
            <a:r>
              <a:rPr lang="en-US" sz="800" dirty="0"/>
              <a:t>, CC BY-SA 3.0 &lt;http://creativecommons.org/licenses/by-sa/3.0/&gt;, via Wikimedia Commons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465" y="1039378"/>
            <a:ext cx="4579103" cy="498705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D32364F-423A-41D6-AD93-6A3A43E13A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644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06"/>
    </mc:Choice>
    <mc:Fallback>
      <p:transition spd="slow" advTm="22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cdn.discordapp.com/attachments/705825685410938884/921495154697863248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4" y="1275566"/>
            <a:ext cx="4267200" cy="274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705825685410938884/921495209110536242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4" y="3996859"/>
            <a:ext cx="42481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cdn.discordapp.com/attachments/705825685410938884/921495282452168784/unknown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387" y="1357484"/>
            <a:ext cx="388620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705825685410938884/921495364475949116/unknown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014" y="4018767"/>
            <a:ext cx="4048125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cdn.discordapp.com/attachments/705825685410938884/921495434885734450/unknown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3897" y="1328908"/>
            <a:ext cx="4105275" cy="276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cdn.discordapp.com/attachments/705825685410938884/921495689672949760/unknown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2960" y="4004479"/>
            <a:ext cx="38671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5F4A169-B30E-414E-85C0-563E7C0121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818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68"/>
    </mc:Choice>
    <mc:Fallback>
      <p:transition spd="slow" advTm="443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.discordapp.com/attachments/705825685410938884/921495753132757042/unknow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38" y="1899776"/>
            <a:ext cx="5251958" cy="336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dn.discordapp.com/attachments/705825685410938884/921495818953961543/unknow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9096" y="1899776"/>
            <a:ext cx="5174570" cy="336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06582" y="1221971"/>
            <a:ext cx="8645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time series and FFT more anticipated than Elder Scrolls 6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6FD370B-ECA0-4E94-BCA1-9CA7F6201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172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023"/>
    </mc:Choice>
    <mc:Fallback>
      <p:transition spd="slow" advTm="32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AS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AS" id="{83831521-3752-464F-BE3E-BAA4629CC0AA}" vid="{2FE836FC-C2E8-47D0-B1FB-4CCB95F097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</TotalTime>
  <Words>313</Words>
  <Application>Microsoft Office PowerPoint</Application>
  <PresentationFormat>Widescreen</PresentationFormat>
  <Paragraphs>33</Paragraphs>
  <Slides>11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LucidaGrande</vt:lpstr>
      <vt:lpstr>Arial</vt:lpstr>
      <vt:lpstr>Georgia</vt:lpstr>
      <vt:lpstr>CAS</vt:lpstr>
      <vt:lpstr>Fans are cooler than you thought</vt:lpstr>
      <vt:lpstr>Introduction</vt:lpstr>
      <vt:lpstr>PowerPoint Presentation</vt:lpstr>
      <vt:lpstr>PowerPoint Presentation</vt:lpstr>
      <vt:lpstr>PowerPoint Presentation</vt:lpstr>
      <vt:lpstr>The Experiment</vt:lpstr>
      <vt:lpstr>PowerPoint Presentation</vt:lpstr>
      <vt:lpstr>PowerPoint Presentation</vt:lpstr>
      <vt:lpstr>PowerPoint Presentation</vt:lpstr>
      <vt:lpstr>Results and conclusions</vt:lpstr>
      <vt:lpstr>PowerPoint Presentation</vt:lpstr>
    </vt:vector>
  </TitlesOfParts>
  <Company>University at Buffalo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Line Frequency</dc:title>
  <dc:creator>Luke</dc:creator>
  <cp:lastModifiedBy>Austin Marga</cp:lastModifiedBy>
  <cp:revision>19</cp:revision>
  <dcterms:created xsi:type="dcterms:W3CDTF">2021-12-17T18:19:35Z</dcterms:created>
  <dcterms:modified xsi:type="dcterms:W3CDTF">2021-12-17T22:57:56Z</dcterms:modified>
</cp:coreProperties>
</file>